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1464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95845" y="1315374"/>
            <a:ext cx="2110105" cy="3477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22-Oct-24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500">
        <p:cover/>
        <p:sndAc>
          <p:stSnd>
            <p:snd r:embed="rId1" name="mixkit-paper-slide-1530.wav"/>
          </p:stSnd>
        </p:sndAc>
      </p:transition>
    </mc:Choice>
    <mc:Fallback>
      <p:transition spd="slow" advClick="0" advTm="1500">
        <p:cover/>
        <p:sndAc>
          <p:stSnd>
            <p:snd r:embed="rId1" name="mixkit-paper-slide-1530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22-Oct-24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500">
        <p:cover/>
        <p:sndAc>
          <p:stSnd>
            <p:snd r:embed="rId1" name="mixkit-paper-slide-1530.wav"/>
          </p:stSnd>
        </p:sndAc>
      </p:transition>
    </mc:Choice>
    <mc:Fallback>
      <p:transition spd="slow" advClick="0" advTm="1500">
        <p:cover/>
        <p:sndAc>
          <p:stSnd>
            <p:snd r:embed="rId1" name="mixkit-paper-slide-1530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22-Oct-24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500">
        <p:cover/>
        <p:sndAc>
          <p:stSnd>
            <p:snd r:embed="rId1" name="mixkit-paper-slide-1530.wav"/>
          </p:stSnd>
        </p:sndAc>
      </p:transition>
    </mc:Choice>
    <mc:Fallback>
      <p:transition spd="slow" advClick="0" advTm="1500">
        <p:cover/>
        <p:sndAc>
          <p:stSnd>
            <p:snd r:embed="rId1" name="mixkit-paper-slide-1530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22-Oct-24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500">
        <p:cover/>
        <p:sndAc>
          <p:stSnd>
            <p:snd r:embed="rId1" name="mixkit-paper-slide-1530.wav"/>
          </p:stSnd>
        </p:sndAc>
      </p:transition>
    </mc:Choice>
    <mc:Fallback>
      <p:transition spd="slow" advClick="0" advTm="1500">
        <p:cover/>
        <p:sndAc>
          <p:stSnd>
            <p:snd r:embed="rId1" name="mixkit-paper-slide-1530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22-Oct-24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500">
        <p:cover/>
        <p:sndAc>
          <p:stSnd>
            <p:snd r:embed="rId1" name="mixkit-paper-slide-1530.wav"/>
          </p:stSnd>
        </p:sndAc>
      </p:transition>
    </mc:Choice>
    <mc:Fallback>
      <p:transition spd="slow" advClick="0" advTm="1500">
        <p:cover/>
        <p:sndAc>
          <p:stSnd>
            <p:snd r:embed="rId1" name="mixkit-paper-slide-1530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5845" y="1299169"/>
            <a:ext cx="2114438" cy="3654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22-Oct-24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>
    <mc:Choice xmlns:p14="http://schemas.microsoft.com/office/powerpoint/2010/main" Requires="p14">
      <p:transition spd="slow" p14:dur="1250" advClick="0" advTm="1500">
        <p:cover/>
        <p:sndAc>
          <p:stSnd>
            <p:snd r:embed="rId7" name="mixkit-paper-slide-1530.wav"/>
          </p:stSnd>
        </p:sndAc>
      </p:transition>
    </mc:Choice>
    <mc:Fallback>
      <p:transition spd="slow" advClick="0" advTm="1500">
        <p:cover/>
        <p:sndAc>
          <p:stSnd>
            <p:snd r:embed="rId7" name="mixkit-paper-slide-1530.wav"/>
          </p:stSnd>
        </p:sndAc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696577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072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500">
        <p:sndAc>
          <p:stSnd>
            <p:snd r:embed="rId2" name="mixkit-paper-slide-1530.wav"/>
          </p:stSnd>
        </p:sndAc>
      </p:transition>
    </mc:Choice>
    <mc:Fallback>
      <p:transition advClick="0" advTm="1500">
        <p:sndAc>
          <p:stSnd>
            <p:snd r:embed="rId2" name="mixkit-paper-slide-1530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696577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60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500">
        <p:cover/>
        <p:sndAc>
          <p:stSnd>
            <p:snd r:embed="rId2" name="mixkit-paper-slide-1530.wav"/>
          </p:stSnd>
        </p:sndAc>
      </p:transition>
    </mc:Choice>
    <mc:Fallback>
      <p:transition spd="slow" advClick="0" advTm="1500">
        <p:cover/>
        <p:sndAc>
          <p:stSnd>
            <p:snd r:embed="rId2" name="mixkit-paper-slide-1530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7"/>
            <a:ext cx="10692748" cy="756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537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500">
        <p:sndAc>
          <p:stSnd>
            <p:snd r:embed="rId2" name="mixkit-paper-slide-1530.wav"/>
          </p:stSnd>
        </p:sndAc>
      </p:transition>
    </mc:Choice>
    <mc:Fallback>
      <p:transition advClick="0" advTm="1500">
        <p:sndAc>
          <p:stSnd>
            <p:snd r:embed="rId2" name="mixkit-paper-slide-1530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696577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729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500">
        <p:cover/>
        <p:sndAc>
          <p:stSnd>
            <p:snd r:embed="rId2" name="mixkit-paper-slide-1530.wav"/>
          </p:stSnd>
        </p:sndAc>
      </p:transition>
    </mc:Choice>
    <mc:Fallback>
      <p:transition spd="slow" advClick="0" advTm="1500">
        <p:cover/>
        <p:sndAc>
          <p:stSnd>
            <p:snd r:embed="rId2" name="mixkit-paper-slide-1530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756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62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500">
        <p:cover/>
        <p:sndAc>
          <p:stSnd>
            <p:snd r:embed="rId2" name="mixkit-paper-slide-1530.wav"/>
          </p:stSnd>
        </p:sndAc>
      </p:transition>
    </mc:Choice>
    <mc:Fallback>
      <p:transition spd="slow" advClick="0" advTm="1500">
        <p:cover/>
        <p:sndAc>
          <p:stSnd>
            <p:snd r:embed="rId2" name="mixkit-paper-slide-1530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696577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402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500">
        <p:cover/>
        <p:sndAc>
          <p:stSnd>
            <p:snd r:embed="rId2" name="mixkit-paper-slide-1530.wav"/>
          </p:stSnd>
        </p:sndAc>
      </p:transition>
    </mc:Choice>
    <mc:Fallback>
      <p:transition spd="slow" advClick="0" advTm="1500">
        <p:cover/>
        <p:sndAc>
          <p:stSnd>
            <p:snd r:embed="rId2" name="mixkit-paper-slide-1530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696577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72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500">
        <p:cover/>
        <p:sndAc>
          <p:stSnd>
            <p:snd r:embed="rId2" name="mixkit-paper-slide-1530.wav"/>
          </p:stSnd>
        </p:sndAc>
      </p:transition>
    </mc:Choice>
    <mc:Fallback>
      <p:transition spd="slow" advClick="0" advTm="1500">
        <p:cover/>
        <p:sndAc>
          <p:stSnd>
            <p:snd r:embed="rId2" name="mixkit-paper-slide-1530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696577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33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500">
        <p:cover/>
        <p:sndAc>
          <p:stSnd>
            <p:snd r:embed="rId2" name="mixkit-paper-slide-1530.wav"/>
          </p:stSnd>
        </p:sndAc>
      </p:transition>
    </mc:Choice>
    <mc:Fallback>
      <p:transition spd="slow" advClick="0" advTm="1500">
        <p:cover/>
        <p:sndAc>
          <p:stSnd>
            <p:snd r:embed="rId2" name="mixkit-paper-slide-1530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696577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850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500">
        <p:cover/>
        <p:sndAc>
          <p:stSnd>
            <p:snd r:embed="rId2" name="mixkit-paper-slide-1530.wav"/>
          </p:stSnd>
        </p:sndAc>
      </p:transition>
    </mc:Choice>
    <mc:Fallback>
      <p:transition spd="slow" advClick="0" advTm="1500">
        <p:cover/>
        <p:sndAc>
          <p:stSnd>
            <p:snd r:embed="rId2" name="mixkit-paper-slide-1530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" y="0"/>
            <a:ext cx="10696577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21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500">
        <p:cover/>
        <p:sndAc>
          <p:stSnd>
            <p:snd r:embed="rId2" name="mixkit-paper-slide-1530.wav"/>
          </p:stSnd>
        </p:sndAc>
      </p:transition>
    </mc:Choice>
    <mc:Fallback>
      <p:transition spd="slow" advClick="0" advTm="1500">
        <p:cover/>
        <p:sndAc>
          <p:stSnd>
            <p:snd r:embed="rId2" name="mixkit-paper-slide-1530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86" y="0"/>
            <a:ext cx="10713586" cy="757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80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500">
        <p:cover/>
        <p:sndAc>
          <p:stSnd>
            <p:snd r:embed="rId2" name="mixkit-paper-slide-1530.wav"/>
          </p:stSnd>
        </p:sndAc>
      </p:transition>
    </mc:Choice>
    <mc:Fallback>
      <p:transition spd="slow" advClick="0" advTm="1500">
        <p:cover/>
        <p:sndAc>
          <p:stSnd>
            <p:snd r:embed="rId2" name="mixkit-paper-slide-1530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0</Words>
  <Application>Microsoft Office PowerPoint</Application>
  <PresentationFormat>Custom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products PPT_</dc:title>
  <dc:creator>Fashion Designer</dc:creator>
  <cp:lastModifiedBy>User</cp:lastModifiedBy>
  <cp:revision>7</cp:revision>
  <dcterms:created xsi:type="dcterms:W3CDTF">2024-10-22T04:02:13Z</dcterms:created>
  <dcterms:modified xsi:type="dcterms:W3CDTF">2024-10-22T07:56:10Z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2024-10-21T00:00:00Z</vt:filetime>
  </property>
  <property fmtid="{D5CDD505-2E9C-101B-9397-08002B2CF9AE}" pid="3" name="Creator">
    <vt:lpwstr>Adobe Illustrator 24.0 (Windows)</vt:lpwstr>
  </property>
  <property fmtid="{D5CDD505-2E9C-101B-9397-08002B2CF9AE}" pid="4" name="CreatorVersion">
    <vt:lpwstr>21.0.0</vt:lpwstr>
  </property>
  <property fmtid="{D5CDD505-2E9C-101B-9397-08002B2CF9AE}" pid="5" name="LastSaved">
    <vt:filetime>2024-10-22T00:00:00Z</vt:filetime>
  </property>
  <property fmtid="{D5CDD505-2E9C-101B-9397-08002B2CF9AE}" pid="6" name="Producer">
    <vt:lpwstr>iLovePDF</vt:lpwstr>
  </property>
</Properties>
</file>